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8"/>
  </p:normalViewPr>
  <p:slideViewPr>
    <p:cSldViewPr snapToGrid="0" snapToObjects="1">
      <p:cViewPr>
        <p:scale>
          <a:sx n="154" d="100"/>
          <a:sy n="154" d="100"/>
        </p:scale>
        <p:origin x="-25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3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0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6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23DD-6485-304A-9546-0A594B76235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B692-94DA-D744-B3CF-DE60FB40E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9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308778" y="304121"/>
            <a:ext cx="4428286" cy="6096679"/>
            <a:chOff x="3308778" y="304121"/>
            <a:chExt cx="4428286" cy="6096679"/>
          </a:xfrm>
        </p:grpSpPr>
        <p:grpSp>
          <p:nvGrpSpPr>
            <p:cNvPr id="8" name="Group 7"/>
            <p:cNvGrpSpPr/>
            <p:nvPr/>
          </p:nvGrpSpPr>
          <p:grpSpPr>
            <a:xfrm>
              <a:off x="4391005" y="642726"/>
              <a:ext cx="3307573" cy="1829170"/>
              <a:chOff x="3695588" y="869576"/>
              <a:chExt cx="4252371" cy="269960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68" t="6362" r="11435" b="7101"/>
              <a:stretch/>
            </p:blipFill>
            <p:spPr>
              <a:xfrm>
                <a:off x="5290951" y="869576"/>
                <a:ext cx="1070610" cy="136386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79" t="6829" r="14156" b="8428"/>
              <a:stretch/>
            </p:blipFill>
            <p:spPr>
              <a:xfrm>
                <a:off x="3695588" y="969794"/>
                <a:ext cx="1602471" cy="126364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0" t="6739" r="10969" b="3098"/>
              <a:stretch/>
            </p:blipFill>
            <p:spPr>
              <a:xfrm>
                <a:off x="3696517" y="2249179"/>
                <a:ext cx="1650351" cy="130426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7" t="5989" r="13444" b="6650"/>
              <a:stretch/>
            </p:blipFill>
            <p:spPr>
              <a:xfrm>
                <a:off x="6325701" y="979818"/>
                <a:ext cx="1612364" cy="126936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8" t="4324" r="15627" b="5055"/>
              <a:stretch/>
            </p:blipFill>
            <p:spPr>
              <a:xfrm>
                <a:off x="6343631" y="2294103"/>
                <a:ext cx="1604328" cy="126168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3" t="3473" r="9766" b="2247"/>
              <a:stretch/>
            </p:blipFill>
            <p:spPr>
              <a:xfrm>
                <a:off x="5308881" y="2233440"/>
                <a:ext cx="1062574" cy="1335742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660452" y="304121"/>
              <a:ext cx="775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charset="0"/>
                  <a:ea typeface="Times New Roman" charset="0"/>
                  <a:cs typeface="Times New Roman" charset="0"/>
                </a:rPr>
                <a:t>Top 10</a:t>
              </a:r>
              <a:endParaRPr lang="en-US" sz="16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7613" y="1100449"/>
              <a:ext cx="11128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CN</a:t>
              </a:r>
              <a:r>
                <a:rPr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400" b="1" dirty="0">
                  <a:latin typeface="Times New Roman" charset="0"/>
                  <a:ea typeface="Times New Roman" charset="0"/>
                  <a:cs typeface="Times New Roman" charset="0"/>
                </a:rPr>
                <a:t>G</a:t>
              </a:r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roup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 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391005" y="2527894"/>
              <a:ext cx="3311058" cy="1860059"/>
              <a:chOff x="4124866" y="418854"/>
              <a:chExt cx="4298166" cy="266602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5" t="5030" r="14432" b="4599"/>
              <a:stretch/>
            </p:blipFill>
            <p:spPr>
              <a:xfrm>
                <a:off x="6799767" y="468920"/>
                <a:ext cx="1618742" cy="127953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3" t="793" r="12610" b="1941"/>
              <a:stretch/>
            </p:blipFill>
            <p:spPr>
              <a:xfrm>
                <a:off x="6818622" y="1773357"/>
                <a:ext cx="1604410" cy="1283523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3" t="9406" r="15191" b="11689"/>
              <a:stretch/>
            </p:blipFill>
            <p:spPr>
              <a:xfrm>
                <a:off x="4134929" y="1793225"/>
                <a:ext cx="1607407" cy="126365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0" t="4206" r="16345" b="6102"/>
              <a:stretch/>
            </p:blipFill>
            <p:spPr>
              <a:xfrm>
                <a:off x="4124866" y="470715"/>
                <a:ext cx="1627534" cy="1277735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91" t="4444" r="18880" b="10021"/>
              <a:stretch/>
            </p:blipFill>
            <p:spPr>
              <a:xfrm>
                <a:off x="5739339" y="1748450"/>
                <a:ext cx="1069220" cy="133643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77" t="4864" r="18526" b="4092"/>
              <a:stretch/>
            </p:blipFill>
            <p:spPr>
              <a:xfrm>
                <a:off x="5739339" y="418854"/>
                <a:ext cx="1064697" cy="1329596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308778" y="2972781"/>
              <a:ext cx="11608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MCI</a:t>
              </a:r>
              <a:r>
                <a:rPr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400" b="1" dirty="0">
                  <a:latin typeface="Times New Roman" charset="0"/>
                  <a:ea typeface="Times New Roman" charset="0"/>
                  <a:cs typeface="Times New Roman" charset="0"/>
                </a:rPr>
                <a:t>G</a:t>
              </a:r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roup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402294" y="4429703"/>
              <a:ext cx="3316298" cy="1914942"/>
              <a:chOff x="3149599" y="597213"/>
              <a:chExt cx="5796958" cy="3634911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5" t="5310" r="6325" b="4140"/>
              <a:stretch/>
            </p:blipFill>
            <p:spPr>
              <a:xfrm>
                <a:off x="6725950" y="2498342"/>
                <a:ext cx="2207316" cy="170607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97" t="5172" r="5151" b="4903"/>
              <a:stretch/>
            </p:blipFill>
            <p:spPr>
              <a:xfrm>
                <a:off x="6744420" y="719683"/>
                <a:ext cx="2202137" cy="171308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13" t="3670" r="8965" b="7006"/>
              <a:stretch/>
            </p:blipFill>
            <p:spPr>
              <a:xfrm>
                <a:off x="3149599" y="719683"/>
                <a:ext cx="2134976" cy="170384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7" t="4115" r="7661" b="3339"/>
              <a:stretch/>
            </p:blipFill>
            <p:spPr>
              <a:xfrm>
                <a:off x="3149599" y="2498342"/>
                <a:ext cx="2134975" cy="170607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99" t="3344" r="10220" b="4575"/>
              <a:stretch/>
            </p:blipFill>
            <p:spPr>
              <a:xfrm>
                <a:off x="5301096" y="2414292"/>
                <a:ext cx="1426804" cy="181783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1" t="4519" r="12490" b="7952"/>
              <a:stretch/>
            </p:blipFill>
            <p:spPr>
              <a:xfrm>
                <a:off x="5301096" y="597213"/>
                <a:ext cx="1428750" cy="1817079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329575" y="4881432"/>
              <a:ext cx="11128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CN + MCI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 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68077" y="611481"/>
              <a:ext cx="3368987" cy="5789319"/>
            </a:xfrm>
            <a:prstGeom prst="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398757" y="2499604"/>
              <a:ext cx="3319835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391154" y="4411099"/>
              <a:ext cx="3319835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79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3478389" y="334981"/>
            <a:ext cx="4426121" cy="6113709"/>
            <a:chOff x="3478389" y="334981"/>
            <a:chExt cx="4426121" cy="6113709"/>
          </a:xfrm>
        </p:grpSpPr>
        <p:sp>
          <p:nvSpPr>
            <p:cNvPr id="9" name="TextBox 8"/>
            <p:cNvSpPr txBox="1"/>
            <p:nvPr/>
          </p:nvSpPr>
          <p:spPr>
            <a:xfrm>
              <a:off x="4694438" y="334981"/>
              <a:ext cx="3078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imes New Roman" charset="0"/>
                  <a:ea typeface="Times New Roman" charset="0"/>
                  <a:cs typeface="Times New Roman" charset="0"/>
                </a:rPr>
                <a:t>Top * Under the Same Threshold</a:t>
              </a:r>
              <a:endParaRPr lang="en-US" sz="16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5138" y="5087203"/>
              <a:ext cx="11128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CN + MCI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 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05134" y="1059822"/>
              <a:ext cx="11128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CN</a:t>
              </a:r>
              <a:r>
                <a:rPr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400" b="1" dirty="0">
                  <a:latin typeface="Times New Roman" charset="0"/>
                  <a:ea typeface="Times New Roman" charset="0"/>
                  <a:cs typeface="Times New Roman" charset="0"/>
                </a:rPr>
                <a:t>G</a:t>
              </a:r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roup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 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78389" y="3170220"/>
              <a:ext cx="11496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MCI</a:t>
              </a:r>
              <a:r>
                <a:rPr lang="zh-CN" altLang="en-US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400" b="1" dirty="0">
                  <a:latin typeface="Times New Roman" charset="0"/>
                  <a:ea typeface="Times New Roman" charset="0"/>
                  <a:cs typeface="Times New Roman" charset="0"/>
                </a:rPr>
                <a:t>G</a:t>
              </a:r>
              <a:r>
                <a:rPr lang="en-US" altLang="zh-CN" sz="1400" b="1" dirty="0" smtClean="0">
                  <a:latin typeface="Times New Roman" charset="0"/>
                  <a:ea typeface="Times New Roman" charset="0"/>
                  <a:cs typeface="Times New Roman" charset="0"/>
                </a:rPr>
                <a:t>roup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Structural 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Connectivity</a:t>
              </a:r>
            </a:p>
            <a:p>
              <a:pPr algn="ctr"/>
              <a:r>
                <a:rPr lang="en-US" altLang="zh-CN" sz="1400" dirty="0" smtClean="0">
                  <a:latin typeface="Times New Roman" charset="0"/>
                  <a:ea typeface="Times New Roman" charset="0"/>
                  <a:cs typeface="Times New Roman" charset="0"/>
                </a:rPr>
                <a:t> Changes 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556704" y="675997"/>
              <a:ext cx="3328703" cy="5756067"/>
              <a:chOff x="4565017" y="839586"/>
              <a:chExt cx="3328703" cy="556753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81104" y="839586"/>
                <a:ext cx="3296468" cy="1806859"/>
                <a:chOff x="3565985" y="420013"/>
                <a:chExt cx="4353384" cy="2676344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52" t="3406" r="13009" b="3136"/>
                <a:stretch/>
              </p:blipFill>
              <p:spPr>
                <a:xfrm>
                  <a:off x="5208815" y="420013"/>
                  <a:ext cx="1043105" cy="133672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42" t="2300" r="8722" b="2985"/>
                <a:stretch/>
              </p:blipFill>
              <p:spPr>
                <a:xfrm>
                  <a:off x="5208815" y="1759091"/>
                  <a:ext cx="1043105" cy="1337266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5" t="3814" r="9084" b="4696"/>
                <a:stretch/>
              </p:blipFill>
              <p:spPr>
                <a:xfrm>
                  <a:off x="3567794" y="1783851"/>
                  <a:ext cx="1641021" cy="128774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88" t="6211" r="10886" b="6056"/>
                <a:stretch/>
              </p:blipFill>
              <p:spPr>
                <a:xfrm>
                  <a:off x="3565985" y="478051"/>
                  <a:ext cx="1622680" cy="127868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94" t="4492" r="5156" b="6015"/>
                <a:stretch/>
              </p:blipFill>
              <p:spPr>
                <a:xfrm>
                  <a:off x="6267907" y="478051"/>
                  <a:ext cx="1651462" cy="127868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2" t="4775" r="5071" b="4850"/>
                <a:stretch/>
              </p:blipFill>
              <p:spPr>
                <a:xfrm>
                  <a:off x="6267906" y="1785270"/>
                  <a:ext cx="1651462" cy="128632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4573885" y="4586706"/>
                <a:ext cx="3292262" cy="1820419"/>
                <a:chOff x="4536123" y="2635363"/>
                <a:chExt cx="3359371" cy="1976216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4536123" y="2635363"/>
                  <a:ext cx="3359371" cy="1976216"/>
                  <a:chOff x="3149599" y="597213"/>
                  <a:chExt cx="5796958" cy="3634911"/>
                </a:xfrm>
              </p:grpSpPr>
              <p:pic>
                <p:nvPicPr>
                  <p:cNvPr id="3" name="Picture 2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65" t="5310" r="6325" b="4140"/>
                  <a:stretch/>
                </p:blipFill>
                <p:spPr>
                  <a:xfrm>
                    <a:off x="6725950" y="2498342"/>
                    <a:ext cx="2207316" cy="1706073"/>
                  </a:xfrm>
                  <a:prstGeom prst="rect">
                    <a:avLst/>
                  </a:prstGeom>
                </p:spPr>
              </p:pic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97" t="5172" r="5151" b="4903"/>
                  <a:stretch/>
                </p:blipFill>
                <p:spPr>
                  <a:xfrm>
                    <a:off x="6744420" y="719683"/>
                    <a:ext cx="2202137" cy="1713081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313" t="3670" r="8965" b="7006"/>
                  <a:stretch/>
                </p:blipFill>
                <p:spPr>
                  <a:xfrm>
                    <a:off x="3149599" y="719683"/>
                    <a:ext cx="2134976" cy="1703845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97" t="4115" r="7661" b="3339"/>
                  <a:stretch/>
                </p:blipFill>
                <p:spPr>
                  <a:xfrm>
                    <a:off x="3149599" y="2498342"/>
                    <a:ext cx="2134975" cy="170607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99" t="3344" r="10220" b="4575"/>
                  <a:stretch/>
                </p:blipFill>
                <p:spPr>
                  <a:xfrm>
                    <a:off x="5301096" y="2414292"/>
                    <a:ext cx="1426804" cy="1817832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541" t="4519" r="12490" b="7952"/>
                  <a:stretch/>
                </p:blipFill>
                <p:spPr>
                  <a:xfrm>
                    <a:off x="5301096" y="597213"/>
                    <a:ext cx="1428750" cy="181707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963527" y="3952241"/>
                  <a:ext cx="38580" cy="101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4581104" y="2717506"/>
                <a:ext cx="3296467" cy="1806542"/>
                <a:chOff x="3367524" y="161971"/>
                <a:chExt cx="4607333" cy="2837200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62" t="5129" r="13493" b="5646"/>
                <a:stretch/>
              </p:blipFill>
              <p:spPr>
                <a:xfrm>
                  <a:off x="6189563" y="182610"/>
                  <a:ext cx="1785294" cy="137732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35" t="3646" r="15588" b="10683"/>
                <a:stretch/>
              </p:blipFill>
              <p:spPr>
                <a:xfrm>
                  <a:off x="6189563" y="1613289"/>
                  <a:ext cx="1785294" cy="1385882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25" t="5765" r="9965" b="5554"/>
                <a:stretch/>
              </p:blipFill>
              <p:spPr>
                <a:xfrm>
                  <a:off x="3403728" y="1647812"/>
                  <a:ext cx="1689198" cy="1351359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34" t="7196" r="12468" b="8393"/>
                <a:stretch/>
              </p:blipFill>
              <p:spPr>
                <a:xfrm>
                  <a:off x="3367524" y="172657"/>
                  <a:ext cx="1728354" cy="1387275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68" t="3033" r="9471" b="5675"/>
                <a:stretch/>
              </p:blipFill>
              <p:spPr>
                <a:xfrm>
                  <a:off x="5094241" y="161971"/>
                  <a:ext cx="1102320" cy="141860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54" t="2330" r="10001" b="5421"/>
                <a:stretch/>
              </p:blipFill>
              <p:spPr>
                <a:xfrm>
                  <a:off x="5094241" y="1580571"/>
                  <a:ext cx="1102320" cy="1418600"/>
                </a:xfrm>
                <a:prstGeom prst="rect">
                  <a:avLst/>
                </a:prstGeom>
              </p:spPr>
            </p:pic>
          </p:grpSp>
          <p:cxnSp>
            <p:nvCxnSpPr>
              <p:cNvPr id="45" name="Straight Connector 44"/>
              <p:cNvCxnSpPr/>
              <p:nvPr/>
            </p:nvCxnSpPr>
            <p:spPr>
              <a:xfrm>
                <a:off x="4565017" y="2682490"/>
                <a:ext cx="3319835" cy="0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573885" y="4557549"/>
                <a:ext cx="3319835" cy="0"/>
              </a:xfrm>
              <a:prstGeom prst="line">
                <a:avLst/>
              </a:prstGeom>
              <a:ln w="158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/>
            <p:cNvSpPr/>
            <p:nvPr/>
          </p:nvSpPr>
          <p:spPr>
            <a:xfrm>
              <a:off x="4535523" y="659371"/>
              <a:ext cx="3368987" cy="5789319"/>
            </a:xfrm>
            <a:prstGeom prst="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35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46</Words>
  <Application>Microsoft Macintosh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2019-09-11T00:21:48Z</dcterms:created>
  <dcterms:modified xsi:type="dcterms:W3CDTF">2019-09-11T04:10:18Z</dcterms:modified>
</cp:coreProperties>
</file>